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5EF6D-6934-4FB3-8DB2-F256159DC4FE}" type="datetimeFigureOut">
              <a:rPr lang="ko-KR" altLang="en-US" smtClean="0"/>
              <a:t>2014-09-03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23895-B0FA-4183-9C18-C9BDD1FD1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022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5EF6D-6934-4FB3-8DB2-F256159DC4FE}" type="datetimeFigureOut">
              <a:rPr lang="ko-KR" altLang="en-US" smtClean="0"/>
              <a:t>2014-09-03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23895-B0FA-4183-9C18-C9BDD1FD1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718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Direct2D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555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Game Programming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729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Game Programming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67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Game Programming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20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Game Programming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382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Game Programming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40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Game Programming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86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Game Programming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89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Game Programming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327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Game Programming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27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Game Programming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901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Computer Architecture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097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Game Programming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521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Game Programming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231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Graphics Device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828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Game Programming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75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Game Programming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29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Game Programming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387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Game Programming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54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Game Programming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51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Direct2D Game Programming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13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</Words>
  <Application>Microsoft Office PowerPoint</Application>
  <PresentationFormat>화면 슬라이드 쇼(4:3)</PresentationFormat>
  <Paragraphs>21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맑은 고딕</vt:lpstr>
      <vt:lpstr>Arial</vt:lpstr>
      <vt:lpstr>Lucida Sans Unicode</vt:lpstr>
      <vt:lpstr>Office 테마</vt:lpstr>
      <vt:lpstr>Game Programming with Direct2D</vt:lpstr>
      <vt:lpstr>Computer Architecture</vt:lpstr>
      <vt:lpstr>Graphics Device</vt:lpstr>
      <vt:lpstr>Direct2D Game Programming</vt:lpstr>
      <vt:lpstr>Direct2D Game Programming</vt:lpstr>
      <vt:lpstr>Direct2D Game Programming</vt:lpstr>
      <vt:lpstr>Direct2D Game Programming</vt:lpstr>
      <vt:lpstr>Direct2D Game Programming</vt:lpstr>
      <vt:lpstr>Direct2D Game Programming</vt:lpstr>
      <vt:lpstr>Direct2D Game Programming</vt:lpstr>
      <vt:lpstr>Direct2D Game Programming</vt:lpstr>
      <vt:lpstr>Direct2D Game Programming</vt:lpstr>
      <vt:lpstr>Direct2D Game Programming</vt:lpstr>
      <vt:lpstr>Direct2D Game Programming</vt:lpstr>
      <vt:lpstr>Direct2D Game Programming</vt:lpstr>
      <vt:lpstr>Direct2D Game Programming</vt:lpstr>
      <vt:lpstr>Direct2D Game Programming</vt:lpstr>
      <vt:lpstr>Direct2D Game Programming</vt:lpstr>
      <vt:lpstr>Direct2D Game Programming</vt:lpstr>
      <vt:lpstr>Direct2D Game Programming</vt:lpstr>
      <vt:lpstr>Direct2D Game Programming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Direct2D</dc:title>
  <dc:creator>shalomlach@hotmail.com</dc:creator>
  <cp:lastModifiedBy>shalomlach@hotmail.com</cp:lastModifiedBy>
  <cp:revision>1</cp:revision>
  <dcterms:created xsi:type="dcterms:W3CDTF">2014-09-03T02:29:33Z</dcterms:created>
  <dcterms:modified xsi:type="dcterms:W3CDTF">2014-09-03T02:29:33Z</dcterms:modified>
</cp:coreProperties>
</file>